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  <p:sldId id="268" r:id="rId38"/>
    <p:sldId id="269" r:id="rId3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DejaVu Serif" charset="1" panose="02060603050605020204"/>
      <p:regular r:id="rId14"/>
    </p:embeddedFont>
    <p:embeddedFont>
      <p:font typeface="DejaVu Serif Bold" charset="1" panose="02060803050605020204"/>
      <p:regular r:id="rId15"/>
    </p:embeddedFont>
    <p:embeddedFont>
      <p:font typeface="DejaVu Serif Italics" charset="1" panose="020606030503050B0204"/>
      <p:regular r:id="rId16"/>
    </p:embeddedFont>
    <p:embeddedFont>
      <p:font typeface="DejaVu Serif Bold Italics" charset="1" panose="020608030503050B0204"/>
      <p:regular r:id="rId17"/>
    </p:embeddedFont>
    <p:embeddedFont>
      <p:font typeface="Noto Sans" charset="1" panose="020B0502040504020204"/>
      <p:regular r:id="rId18"/>
    </p:embeddedFont>
    <p:embeddedFont>
      <p:font typeface="Noto Sans Bold" charset="1" panose="020B0802040504020204"/>
      <p:regular r:id="rId19"/>
    </p:embeddedFont>
    <p:embeddedFont>
      <p:font typeface="Noto Sans Italics" charset="1" panose="020B0502040504090204"/>
      <p:regular r:id="rId20"/>
    </p:embeddedFont>
    <p:embeddedFont>
      <p:font typeface="Noto Sans Bold Italics" charset="1" panose="020B0802040504090204"/>
      <p:regular r:id="rId21"/>
    </p:embeddedFont>
    <p:embeddedFont>
      <p:font typeface="Roboto Mono Light" charset="1" panose="00000000000000000000"/>
      <p:regular r:id="rId22"/>
    </p:embeddedFont>
    <p:embeddedFont>
      <p:font typeface="Roboto Mono Light Bold" charset="1" panose="00000000000000000000"/>
      <p:regular r:id="rId23"/>
    </p:embeddedFont>
    <p:embeddedFont>
      <p:font typeface="Roboto Mono Light Italics" charset="1" panose="00000000000000000000"/>
      <p:regular r:id="rId24"/>
    </p:embeddedFont>
    <p:embeddedFont>
      <p:font typeface="Roboto Mono Light Bold Italics" charset="1" panose="00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36" Target="slides/slide11.xml" Type="http://schemas.openxmlformats.org/officeDocument/2006/relationships/slide"/><Relationship Id="rId37" Target="slides/slide12.xml" Type="http://schemas.openxmlformats.org/officeDocument/2006/relationships/slide"/><Relationship Id="rId38" Target="slides/slide13.xml" Type="http://schemas.openxmlformats.org/officeDocument/2006/relationships/slide"/><Relationship Id="rId39" Target="slides/slide1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20945" y="1028700"/>
            <a:ext cx="3074868" cy="889485"/>
            <a:chOff x="0" y="0"/>
            <a:chExt cx="1595396" cy="46150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-615528" y="-86732"/>
            <a:ext cx="3431499" cy="3431499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100221" y="1098934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Trang chủ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4881296" y="1028700"/>
            <a:ext cx="3074868" cy="889485"/>
            <a:chOff x="0" y="0"/>
            <a:chExt cx="1595396" cy="461509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3624298" y="1114668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Dịch vụ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641917" y="1028700"/>
            <a:ext cx="3074868" cy="889485"/>
            <a:chOff x="0" y="0"/>
            <a:chExt cx="1595396" cy="461509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847059" y="1114668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Đăng nhập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316175" y="1028700"/>
            <a:ext cx="3074868" cy="889485"/>
            <a:chOff x="0" y="0"/>
            <a:chExt cx="1595396" cy="461509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2969152" y="1028700"/>
            <a:ext cx="3074868" cy="889485"/>
            <a:chOff x="0" y="0"/>
            <a:chExt cx="1595396" cy="461509"/>
          </a:xfrm>
        </p:grpSpPr>
        <p:sp>
          <p:nvSpPr>
            <p:cNvPr name="Freeform 15" id="15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5213132" y="1028700"/>
            <a:ext cx="3074868" cy="889485"/>
            <a:chOff x="0" y="0"/>
            <a:chExt cx="1595396" cy="461509"/>
          </a:xfrm>
        </p:grpSpPr>
        <p:sp>
          <p:nvSpPr>
            <p:cNvPr name="Freeform 17" id="17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18" id="18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7402175" y="1058573"/>
            <a:ext cx="791639" cy="791639"/>
          </a:xfrm>
          <a:prstGeom prst="rect">
            <a:avLst/>
          </a:prstGeom>
        </p:spPr>
      </p:pic>
      <p:grpSp>
        <p:nvGrpSpPr>
          <p:cNvPr name="Group 19" id="19"/>
          <p:cNvGrpSpPr/>
          <p:nvPr/>
        </p:nvGrpSpPr>
        <p:grpSpPr>
          <a:xfrm rot="0">
            <a:off x="2261216" y="3709058"/>
            <a:ext cx="3868933" cy="957179"/>
            <a:chOff x="0" y="0"/>
            <a:chExt cx="1865427" cy="461509"/>
          </a:xfrm>
        </p:grpSpPr>
        <p:sp>
          <p:nvSpPr>
            <p:cNvPr name="Freeform 20" id="20"/>
            <p:cNvSpPr/>
            <p:nvPr/>
          </p:nvSpPr>
          <p:spPr>
            <a:xfrm>
              <a:off x="0" y="0"/>
              <a:ext cx="1865427" cy="461509"/>
            </a:xfrm>
            <a:custGeom>
              <a:avLst/>
              <a:gdLst/>
              <a:ahLst/>
              <a:cxnLst/>
              <a:rect r="r" b="b" t="t" l="l"/>
              <a:pathLst>
                <a:path h="461509" w="1865427">
                  <a:moveTo>
                    <a:pt x="0" y="0"/>
                  </a:moveTo>
                  <a:lnTo>
                    <a:pt x="1865427" y="0"/>
                  </a:lnTo>
                  <a:lnTo>
                    <a:pt x="1865427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7216466" y="3709058"/>
            <a:ext cx="3918525" cy="957179"/>
            <a:chOff x="0" y="0"/>
            <a:chExt cx="1889338" cy="461509"/>
          </a:xfrm>
        </p:grpSpPr>
        <p:sp>
          <p:nvSpPr>
            <p:cNvPr name="Freeform 22" id="22"/>
            <p:cNvSpPr/>
            <p:nvPr/>
          </p:nvSpPr>
          <p:spPr>
            <a:xfrm>
              <a:off x="0" y="0"/>
              <a:ext cx="1889338" cy="461509"/>
            </a:xfrm>
            <a:custGeom>
              <a:avLst/>
              <a:gdLst/>
              <a:ahLst/>
              <a:cxnLst/>
              <a:rect r="r" b="b" t="t" l="l"/>
              <a:pathLst>
                <a:path h="461509" w="1889338">
                  <a:moveTo>
                    <a:pt x="0" y="0"/>
                  </a:moveTo>
                  <a:lnTo>
                    <a:pt x="1889338" y="0"/>
                  </a:lnTo>
                  <a:lnTo>
                    <a:pt x="1889338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2223724" y="3709058"/>
            <a:ext cx="3978432" cy="957179"/>
            <a:chOff x="0" y="0"/>
            <a:chExt cx="1918223" cy="461509"/>
          </a:xfrm>
        </p:grpSpPr>
        <p:sp>
          <p:nvSpPr>
            <p:cNvPr name="Freeform 24" id="24"/>
            <p:cNvSpPr/>
            <p:nvPr/>
          </p:nvSpPr>
          <p:spPr>
            <a:xfrm>
              <a:off x="0" y="0"/>
              <a:ext cx="1918223" cy="461509"/>
            </a:xfrm>
            <a:custGeom>
              <a:avLst/>
              <a:gdLst/>
              <a:ahLst/>
              <a:cxnLst/>
              <a:rect r="r" b="b" t="t" l="l"/>
              <a:pathLst>
                <a:path h="461509" w="1918223">
                  <a:moveTo>
                    <a:pt x="0" y="0"/>
                  </a:moveTo>
                  <a:lnTo>
                    <a:pt x="1918223" y="0"/>
                  </a:lnTo>
                  <a:lnTo>
                    <a:pt x="1918223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25" id="25"/>
          <p:cNvPicPr>
            <a:picLocks noChangeAspect="true"/>
          </p:cNvPicPr>
          <p:nvPr/>
        </p:nvPicPr>
        <p:blipFill>
          <a:blip r:embed="rId5"/>
          <a:srcRect l="21211" t="0" r="31746" b="14062"/>
          <a:stretch>
            <a:fillRect/>
          </a:stretch>
        </p:blipFill>
        <p:spPr>
          <a:xfrm flipH="false" flipV="false" rot="0">
            <a:off x="7216466" y="4666238"/>
            <a:ext cx="3918525" cy="2982689"/>
          </a:xfrm>
          <a:prstGeom prst="rect">
            <a:avLst/>
          </a:prstGeom>
        </p:spPr>
      </p:pic>
      <p:pic>
        <p:nvPicPr>
          <p:cNvPr name="Picture 26" id="26"/>
          <p:cNvPicPr>
            <a:picLocks noChangeAspect="true"/>
          </p:cNvPicPr>
          <p:nvPr/>
        </p:nvPicPr>
        <p:blipFill>
          <a:blip r:embed="rId6"/>
          <a:srcRect l="10017" t="0" r="20654" b="0"/>
          <a:stretch>
            <a:fillRect/>
          </a:stretch>
        </p:blipFill>
        <p:spPr>
          <a:xfrm flipH="false" flipV="false" rot="0">
            <a:off x="2261216" y="4666238"/>
            <a:ext cx="3844497" cy="2982689"/>
          </a:xfrm>
          <a:prstGeom prst="rect">
            <a:avLst/>
          </a:prstGeom>
        </p:spPr>
      </p:pic>
      <p:pic>
        <p:nvPicPr>
          <p:cNvPr name="Picture 27" id="27"/>
          <p:cNvPicPr>
            <a:picLocks noChangeAspect="true"/>
          </p:cNvPicPr>
          <p:nvPr/>
        </p:nvPicPr>
        <p:blipFill>
          <a:blip r:embed="rId7"/>
          <a:srcRect l="6185" t="0" r="18924" b="15886"/>
          <a:stretch>
            <a:fillRect/>
          </a:stretch>
        </p:blipFill>
        <p:spPr>
          <a:xfrm flipH="false" flipV="false" rot="0">
            <a:off x="12223724" y="4666238"/>
            <a:ext cx="3978432" cy="2982689"/>
          </a:xfrm>
          <a:prstGeom prst="rect">
            <a:avLst/>
          </a:prstGeom>
        </p:spPr>
      </p:pic>
      <p:sp>
        <p:nvSpPr>
          <p:cNvPr name="TextBox 28" id="28"/>
          <p:cNvSpPr txBox="true"/>
          <p:nvPr/>
        </p:nvSpPr>
        <p:spPr>
          <a:xfrm rot="0">
            <a:off x="5816537" y="1114668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Đặt lịch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174694" y="1098934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Bảng giá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571685" y="1416292"/>
            <a:ext cx="4716315" cy="481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Roboto Mono Light"/>
              </a:rPr>
              <a:t>Đăng ký ngay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4303386" y="1086093"/>
            <a:ext cx="203200" cy="738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FFFFFF"/>
                </a:solidFill>
                <a:latin typeface="Noto Sans"/>
              </a:rPr>
              <a:t>/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285929" y="2561873"/>
            <a:ext cx="7703515" cy="646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72"/>
              </a:lnSpc>
            </a:pPr>
            <a:r>
              <a:rPr lang="en-US" sz="3766">
                <a:solidFill>
                  <a:srgbClr val="000000"/>
                </a:solidFill>
                <a:latin typeface="Roboto"/>
              </a:rPr>
              <a:t>Các dịch vụ được đặt lịch nhiều nhất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658056" y="3874975"/>
            <a:ext cx="5075253" cy="558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9"/>
              </a:lnSpc>
            </a:pPr>
            <a:r>
              <a:rPr lang="en-US" sz="3228">
                <a:solidFill>
                  <a:srgbClr val="FFFFFF"/>
                </a:solidFill>
                <a:latin typeface="Roboto Mono Light"/>
              </a:rPr>
              <a:t>Sửa điện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600060" y="3874975"/>
            <a:ext cx="5075253" cy="558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9"/>
              </a:lnSpc>
            </a:pPr>
            <a:r>
              <a:rPr lang="en-US" sz="3228">
                <a:solidFill>
                  <a:srgbClr val="FFFFFF"/>
                </a:solidFill>
                <a:latin typeface="Roboto Mono Light"/>
              </a:rPr>
              <a:t>Sửa nước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675313" y="3874975"/>
            <a:ext cx="5075253" cy="558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9"/>
              </a:lnSpc>
            </a:pPr>
            <a:r>
              <a:rPr lang="en-US" sz="3228">
                <a:solidFill>
                  <a:srgbClr val="FFFFFF"/>
                </a:solidFill>
                <a:latin typeface="Roboto Mono Light"/>
              </a:rPr>
              <a:t>Sửa đồ gia dụng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716785" y="1114668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Đăng nhập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27479" y="4094613"/>
            <a:ext cx="6605049" cy="688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55"/>
              </a:lnSpc>
            </a:pPr>
            <a:r>
              <a:rPr lang="en-US" sz="3968">
                <a:solidFill>
                  <a:srgbClr val="000000"/>
                </a:solidFill>
                <a:latin typeface="Roboto"/>
              </a:rPr>
              <a:t>Nhập lại mật khẩu mới: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887058" y="1028700"/>
            <a:ext cx="14303020" cy="1271518"/>
            <a:chOff x="0" y="0"/>
            <a:chExt cx="3395979" cy="301898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3395979" cy="301898"/>
            </a:xfrm>
            <a:custGeom>
              <a:avLst/>
              <a:gdLst/>
              <a:ahLst/>
              <a:cxnLst/>
              <a:rect r="r" b="b" t="t" l="l"/>
              <a:pathLst>
                <a:path h="301898" w="3395979">
                  <a:moveTo>
                    <a:pt x="0" y="0"/>
                  </a:moveTo>
                  <a:lnTo>
                    <a:pt x="3395979" y="0"/>
                  </a:lnTo>
                  <a:lnTo>
                    <a:pt x="3395979" y="301898"/>
                  </a:lnTo>
                  <a:lnTo>
                    <a:pt x="0" y="301898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29745"/>
            <a:ext cx="3431499" cy="3431499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5133675" y="1163761"/>
            <a:ext cx="842917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Đặt lại mật khẩu của bạn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692445" y="3997836"/>
            <a:ext cx="8485554" cy="1017784"/>
            <a:chOff x="0" y="0"/>
            <a:chExt cx="1837089" cy="220346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1837089" cy="220346"/>
            </a:xfrm>
            <a:custGeom>
              <a:avLst/>
              <a:gdLst/>
              <a:ahLst/>
              <a:cxnLst/>
              <a:rect r="r" b="b" t="t" l="l"/>
              <a:pathLst>
                <a:path h="220346" w="1837089">
                  <a:moveTo>
                    <a:pt x="0" y="0"/>
                  </a:moveTo>
                  <a:lnTo>
                    <a:pt x="1837089" y="0"/>
                  </a:lnTo>
                  <a:lnTo>
                    <a:pt x="1837089" y="220346"/>
                  </a:lnTo>
                  <a:lnTo>
                    <a:pt x="0" y="220346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261821" y="7283846"/>
            <a:ext cx="3189828" cy="763576"/>
            <a:chOff x="0" y="0"/>
            <a:chExt cx="757364" cy="181297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757364" cy="181297"/>
            </a:xfrm>
            <a:custGeom>
              <a:avLst/>
              <a:gdLst/>
              <a:ahLst/>
              <a:cxnLst/>
              <a:rect r="r" b="b" t="t" l="l"/>
              <a:pathLst>
                <a:path h="181297" w="757364">
                  <a:moveTo>
                    <a:pt x="0" y="0"/>
                  </a:moveTo>
                  <a:lnTo>
                    <a:pt x="757364" y="0"/>
                  </a:lnTo>
                  <a:lnTo>
                    <a:pt x="757364" y="181297"/>
                  </a:lnTo>
                  <a:lnTo>
                    <a:pt x="0" y="18129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017325" y="7287809"/>
            <a:ext cx="367881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DejaVu Serif"/>
              </a:rPr>
              <a:t>Cập nhật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8714056" y="7283846"/>
            <a:ext cx="3088335" cy="763576"/>
            <a:chOff x="0" y="0"/>
            <a:chExt cx="733266" cy="181297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733266" cy="181297"/>
            </a:xfrm>
            <a:custGeom>
              <a:avLst/>
              <a:gdLst/>
              <a:ahLst/>
              <a:cxnLst/>
              <a:rect r="r" b="b" t="t" l="l"/>
              <a:pathLst>
                <a:path h="181297" w="733266">
                  <a:moveTo>
                    <a:pt x="0" y="0"/>
                  </a:moveTo>
                  <a:lnTo>
                    <a:pt x="733266" y="0"/>
                  </a:lnTo>
                  <a:lnTo>
                    <a:pt x="733266" y="181297"/>
                  </a:lnTo>
                  <a:lnTo>
                    <a:pt x="0" y="181297"/>
                  </a:lnTo>
                  <a:close/>
                </a:path>
              </a:pathLst>
            </a:custGeom>
            <a:solidFill>
              <a:srgbClr val="C7D0D8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419875" y="7287809"/>
            <a:ext cx="1676698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DejaVu Serif"/>
              </a:rPr>
              <a:t>Trở lại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27479" y="5342094"/>
            <a:ext cx="6493503" cy="689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58"/>
              </a:lnSpc>
            </a:pPr>
            <a:r>
              <a:rPr lang="en-US" sz="3970">
                <a:solidFill>
                  <a:srgbClr val="000000"/>
                </a:solidFill>
                <a:latin typeface="Roboto"/>
              </a:rPr>
              <a:t>Xác nhận lại mật khẩu: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704524" y="5245317"/>
            <a:ext cx="8485554" cy="1017784"/>
            <a:chOff x="0" y="0"/>
            <a:chExt cx="1837089" cy="220346"/>
          </a:xfrm>
        </p:grpSpPr>
        <p:sp>
          <p:nvSpPr>
            <p:cNvPr name="Freeform 17" id="17"/>
            <p:cNvSpPr/>
            <p:nvPr/>
          </p:nvSpPr>
          <p:spPr>
            <a:xfrm>
              <a:off x="0" y="0"/>
              <a:ext cx="1837089" cy="220346"/>
            </a:xfrm>
            <a:custGeom>
              <a:avLst/>
              <a:gdLst/>
              <a:ahLst/>
              <a:cxnLst/>
              <a:rect r="r" b="b" t="t" l="l"/>
              <a:pathLst>
                <a:path h="220346" w="1837089">
                  <a:moveTo>
                    <a:pt x="0" y="0"/>
                  </a:moveTo>
                  <a:lnTo>
                    <a:pt x="1837089" y="0"/>
                  </a:lnTo>
                  <a:lnTo>
                    <a:pt x="1837089" y="220346"/>
                  </a:lnTo>
                  <a:lnTo>
                    <a:pt x="0" y="220346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2427479" y="2485200"/>
            <a:ext cx="13762599" cy="1118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</a:rPr>
              <a:t>*Tạo mật khẩu mới có tối thiểu 6 ký tự. Mật khẩu mạnh là mật khẩu được kết hợp từ các ký tự, số và dấu câu.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427479" y="6381343"/>
            <a:ext cx="13750520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1616"/>
                </a:solidFill>
                <a:latin typeface="Roboto"/>
              </a:rPr>
              <a:t>* Mật khẩu của bạn không trùng khớp. Vui lòng xác nhận lại mật khẩu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92490" y="4507741"/>
            <a:ext cx="14303020" cy="1271518"/>
            <a:chOff x="0" y="0"/>
            <a:chExt cx="3395979" cy="301898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395979" cy="301898"/>
            </a:xfrm>
            <a:custGeom>
              <a:avLst/>
              <a:gdLst/>
              <a:ahLst/>
              <a:cxnLst/>
              <a:rect r="r" b="b" t="t" l="l"/>
              <a:pathLst>
                <a:path h="301898" w="3395979">
                  <a:moveTo>
                    <a:pt x="0" y="0"/>
                  </a:moveTo>
                  <a:lnTo>
                    <a:pt x="3395979" y="0"/>
                  </a:lnTo>
                  <a:lnTo>
                    <a:pt x="3395979" y="301898"/>
                  </a:lnTo>
                  <a:lnTo>
                    <a:pt x="0" y="301898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29745"/>
            <a:ext cx="3431499" cy="3431499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755329" y="4642802"/>
            <a:ext cx="12777341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Bạn đã cập nhật mật khẩu thành công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20945" y="1028700"/>
            <a:ext cx="3074868" cy="889485"/>
            <a:chOff x="0" y="0"/>
            <a:chExt cx="1595396" cy="461509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-610850" y="-86732"/>
            <a:ext cx="3431499" cy="3431499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266141" y="1187692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Trang chủ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4881296" y="1028700"/>
            <a:ext cx="3074868" cy="889485"/>
            <a:chOff x="0" y="0"/>
            <a:chExt cx="1595396" cy="461509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4079789" y="1187692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Dịch vụ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7641917" y="1028700"/>
            <a:ext cx="3074868" cy="889485"/>
            <a:chOff x="0" y="0"/>
            <a:chExt cx="1595396" cy="461509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847059" y="1114668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Đăng nhập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316175" y="1028700"/>
            <a:ext cx="3074868" cy="889485"/>
            <a:chOff x="0" y="0"/>
            <a:chExt cx="1595396" cy="461509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2969152" y="1028700"/>
            <a:ext cx="3074868" cy="889485"/>
            <a:chOff x="0" y="0"/>
            <a:chExt cx="1595396" cy="461509"/>
          </a:xfrm>
        </p:grpSpPr>
        <p:sp>
          <p:nvSpPr>
            <p:cNvPr name="Freeform 15" id="15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5213132" y="1028700"/>
            <a:ext cx="3074868" cy="889485"/>
            <a:chOff x="0" y="0"/>
            <a:chExt cx="1595396" cy="461509"/>
          </a:xfrm>
        </p:grpSpPr>
        <p:sp>
          <p:nvSpPr>
            <p:cNvPr name="Freeform 17" id="17"/>
            <p:cNvSpPr/>
            <p:nvPr/>
          </p:nvSpPr>
          <p:spPr>
            <a:xfrm>
              <a:off x="0" y="0"/>
              <a:ext cx="1595396" cy="461509"/>
            </a:xfrm>
            <a:custGeom>
              <a:avLst/>
              <a:gdLst/>
              <a:ahLst/>
              <a:cxnLst/>
              <a:rect r="r" b="b" t="t" l="l"/>
              <a:pathLst>
                <a:path h="461509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2045429" y="3449136"/>
            <a:ext cx="4666699" cy="1154548"/>
            <a:chOff x="0" y="0"/>
            <a:chExt cx="1865427" cy="461509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1865427" cy="461509"/>
            </a:xfrm>
            <a:custGeom>
              <a:avLst/>
              <a:gdLst/>
              <a:ahLst/>
              <a:cxnLst/>
              <a:rect r="r" b="b" t="t" l="l"/>
              <a:pathLst>
                <a:path h="461509" w="1865427">
                  <a:moveTo>
                    <a:pt x="0" y="0"/>
                  </a:moveTo>
                  <a:lnTo>
                    <a:pt x="1865427" y="0"/>
                  </a:lnTo>
                  <a:lnTo>
                    <a:pt x="1865427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6880322" y="3449136"/>
            <a:ext cx="4726517" cy="1154548"/>
            <a:chOff x="0" y="0"/>
            <a:chExt cx="1889338" cy="461509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1889338" cy="461509"/>
            </a:xfrm>
            <a:custGeom>
              <a:avLst/>
              <a:gdLst/>
              <a:ahLst/>
              <a:cxnLst/>
              <a:rect r="r" b="b" t="t" l="l"/>
              <a:pathLst>
                <a:path h="461509" w="1889338">
                  <a:moveTo>
                    <a:pt x="0" y="0"/>
                  </a:moveTo>
                  <a:lnTo>
                    <a:pt x="1889338" y="0"/>
                  </a:lnTo>
                  <a:lnTo>
                    <a:pt x="1889338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1799031" y="3449136"/>
            <a:ext cx="4798777" cy="1154548"/>
            <a:chOff x="0" y="0"/>
            <a:chExt cx="1918223" cy="461509"/>
          </a:xfrm>
        </p:grpSpPr>
        <p:sp>
          <p:nvSpPr>
            <p:cNvPr name="Freeform 23" id="23"/>
            <p:cNvSpPr/>
            <p:nvPr/>
          </p:nvSpPr>
          <p:spPr>
            <a:xfrm>
              <a:off x="0" y="0"/>
              <a:ext cx="1918223" cy="461509"/>
            </a:xfrm>
            <a:custGeom>
              <a:avLst/>
              <a:gdLst/>
              <a:ahLst/>
              <a:cxnLst/>
              <a:rect r="r" b="b" t="t" l="l"/>
              <a:pathLst>
                <a:path h="461509" w="1918223">
                  <a:moveTo>
                    <a:pt x="0" y="0"/>
                  </a:moveTo>
                  <a:lnTo>
                    <a:pt x="1918223" y="0"/>
                  </a:lnTo>
                  <a:lnTo>
                    <a:pt x="1918223" y="461509"/>
                  </a:lnTo>
                  <a:lnTo>
                    <a:pt x="0" y="461509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24" id="24"/>
          <p:cNvPicPr>
            <a:picLocks noChangeAspect="true"/>
          </p:cNvPicPr>
          <p:nvPr/>
        </p:nvPicPr>
        <p:blipFill>
          <a:blip r:embed="rId3"/>
          <a:srcRect l="21211" t="0" r="31746" b="14062"/>
          <a:stretch>
            <a:fillRect/>
          </a:stretch>
        </p:blipFill>
        <p:spPr>
          <a:xfrm flipH="false" flipV="false" rot="0">
            <a:off x="6880322" y="4603684"/>
            <a:ext cx="4726517" cy="3597714"/>
          </a:xfrm>
          <a:prstGeom prst="rect">
            <a:avLst/>
          </a:prstGeom>
        </p:spPr>
      </p:pic>
      <p:pic>
        <p:nvPicPr>
          <p:cNvPr name="Picture 25" id="25"/>
          <p:cNvPicPr>
            <a:picLocks noChangeAspect="true"/>
          </p:cNvPicPr>
          <p:nvPr/>
        </p:nvPicPr>
        <p:blipFill>
          <a:blip r:embed="rId4"/>
          <a:srcRect l="10017" t="0" r="20654" b="0"/>
          <a:stretch>
            <a:fillRect/>
          </a:stretch>
        </p:blipFill>
        <p:spPr>
          <a:xfrm flipH="false" flipV="false" rot="0">
            <a:off x="2045429" y="4603684"/>
            <a:ext cx="4637225" cy="3597714"/>
          </a:xfrm>
          <a:prstGeom prst="rect">
            <a:avLst/>
          </a:prstGeom>
        </p:spPr>
      </p:pic>
      <p:pic>
        <p:nvPicPr>
          <p:cNvPr name="Picture 26" id="26"/>
          <p:cNvPicPr>
            <a:picLocks noChangeAspect="true"/>
          </p:cNvPicPr>
          <p:nvPr/>
        </p:nvPicPr>
        <p:blipFill>
          <a:blip r:embed="rId5"/>
          <a:srcRect l="6185" t="0" r="18924" b="15886"/>
          <a:stretch>
            <a:fillRect/>
          </a:stretch>
        </p:blipFill>
        <p:spPr>
          <a:xfrm flipH="false" flipV="false" rot="0">
            <a:off x="11799031" y="4603684"/>
            <a:ext cx="4798777" cy="3597714"/>
          </a:xfrm>
          <a:prstGeom prst="rect">
            <a:avLst/>
          </a:prstGeom>
        </p:spPr>
      </p:pic>
      <p:sp>
        <p:nvSpPr>
          <p:cNvPr name="TextBox 27" id="27"/>
          <p:cNvSpPr txBox="true"/>
          <p:nvPr/>
        </p:nvSpPr>
        <p:spPr>
          <a:xfrm rot="0">
            <a:off x="6785842" y="1187692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Đặt lịch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495451" y="1187692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Bảng giá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571685" y="1187692"/>
            <a:ext cx="471631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Mono Light"/>
              </a:rPr>
              <a:t>Tài khoản</a:t>
            </a:r>
          </a:p>
        </p:txBody>
      </p:sp>
      <p:pic>
        <p:nvPicPr>
          <p:cNvPr name="Picture 30" id="30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3602488" y="1154743"/>
            <a:ext cx="637398" cy="637398"/>
          </a:xfrm>
          <a:prstGeom prst="rect">
            <a:avLst/>
          </a:prstGeom>
        </p:spPr>
      </p:pic>
      <p:pic>
        <p:nvPicPr>
          <p:cNvPr name="Picture 31" id="31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259300" y="1138901"/>
            <a:ext cx="508503" cy="669083"/>
          </a:xfrm>
          <a:prstGeom prst="rect">
            <a:avLst/>
          </a:prstGeom>
        </p:spPr>
      </p:pic>
      <p:sp>
        <p:nvSpPr>
          <p:cNvPr name="TextBox 32" id="32"/>
          <p:cNvSpPr txBox="true"/>
          <p:nvPr/>
        </p:nvSpPr>
        <p:spPr>
          <a:xfrm rot="0">
            <a:off x="5215388" y="2354243"/>
            <a:ext cx="7964615" cy="669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1"/>
              </a:lnSpc>
            </a:pPr>
            <a:r>
              <a:rPr lang="en-US" sz="3893">
                <a:solidFill>
                  <a:srgbClr val="000000"/>
                </a:solidFill>
                <a:latin typeface="Roboto"/>
              </a:rPr>
              <a:t>Các dịch vụ được đặt lịch nhiều nhất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17899" y="3653488"/>
            <a:ext cx="6121760" cy="669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1"/>
              </a:lnSpc>
            </a:pPr>
            <a:r>
              <a:rPr lang="en-US" sz="3893">
                <a:solidFill>
                  <a:srgbClr val="FFFFFF"/>
                </a:solidFill>
                <a:latin typeface="Roboto Mono Light"/>
              </a:rPr>
              <a:t>Sửa điện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136815" y="3653488"/>
            <a:ext cx="6121760" cy="669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1"/>
              </a:lnSpc>
            </a:pPr>
            <a:r>
              <a:rPr lang="en-US" sz="3893">
                <a:solidFill>
                  <a:srgbClr val="FFFFFF"/>
                </a:solidFill>
                <a:latin typeface="Roboto Mono Light"/>
              </a:rPr>
              <a:t>Sửa nước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137540" y="3653488"/>
            <a:ext cx="6121760" cy="669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1"/>
              </a:lnSpc>
            </a:pPr>
            <a:r>
              <a:rPr lang="en-US" sz="3893">
                <a:solidFill>
                  <a:srgbClr val="FFFFFF"/>
                </a:solidFill>
                <a:latin typeface="Roboto Mono Light"/>
              </a:rPr>
              <a:t>Sửa đồ gia dụng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422" t="20024" r="1973" b="0"/>
          <a:stretch>
            <a:fillRect/>
          </a:stretch>
        </p:blipFill>
        <p:spPr>
          <a:xfrm flipH="false" flipV="false" rot="0">
            <a:off x="103700" y="-2358389"/>
            <a:ext cx="18184300" cy="11299988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0" y="8078257"/>
            <a:ext cx="18288000" cy="2172096"/>
            <a:chOff x="0" y="0"/>
            <a:chExt cx="3395979" cy="403346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3395979" cy="403346"/>
            </a:xfrm>
            <a:custGeom>
              <a:avLst/>
              <a:gdLst/>
              <a:ahLst/>
              <a:cxnLst/>
              <a:rect r="r" b="b" t="t" l="l"/>
              <a:pathLst>
                <a:path h="403346" w="3395979">
                  <a:moveTo>
                    <a:pt x="0" y="0"/>
                  </a:moveTo>
                  <a:lnTo>
                    <a:pt x="3395979" y="0"/>
                  </a:lnTo>
                  <a:lnTo>
                    <a:pt x="3395979" y="403346"/>
                  </a:lnTo>
                  <a:lnTo>
                    <a:pt x="0" y="403346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144000" y="8237660"/>
            <a:ext cx="4235863" cy="703939"/>
            <a:chOff x="0" y="0"/>
            <a:chExt cx="917047" cy="1524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917047" cy="152400"/>
            </a:xfrm>
            <a:custGeom>
              <a:avLst/>
              <a:gdLst/>
              <a:ahLst/>
              <a:cxnLst/>
              <a:rect r="r" b="b" t="t" l="l"/>
              <a:pathLst>
                <a:path h="152400" w="917047">
                  <a:moveTo>
                    <a:pt x="0" y="0"/>
                  </a:moveTo>
                  <a:lnTo>
                    <a:pt x="917047" y="0"/>
                  </a:lnTo>
                  <a:lnTo>
                    <a:pt x="917047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669143" y="8237660"/>
            <a:ext cx="4235863" cy="703939"/>
            <a:chOff x="0" y="0"/>
            <a:chExt cx="917047" cy="15240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917047" cy="152400"/>
            </a:xfrm>
            <a:custGeom>
              <a:avLst/>
              <a:gdLst/>
              <a:ahLst/>
              <a:cxnLst/>
              <a:rect r="r" b="b" t="t" l="l"/>
              <a:pathLst>
                <a:path h="152400" w="917047">
                  <a:moveTo>
                    <a:pt x="0" y="0"/>
                  </a:moveTo>
                  <a:lnTo>
                    <a:pt x="917047" y="0"/>
                  </a:lnTo>
                  <a:lnTo>
                    <a:pt x="917047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144000" y="9106897"/>
            <a:ext cx="6187720" cy="890598"/>
            <a:chOff x="0" y="0"/>
            <a:chExt cx="1339617" cy="192811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1339617" cy="192811"/>
            </a:xfrm>
            <a:custGeom>
              <a:avLst/>
              <a:gdLst/>
              <a:ahLst/>
              <a:cxnLst/>
              <a:rect r="r" b="b" t="t" l="l"/>
              <a:pathLst>
                <a:path h="192811" w="1339617">
                  <a:moveTo>
                    <a:pt x="0" y="0"/>
                  </a:moveTo>
                  <a:lnTo>
                    <a:pt x="1339617" y="0"/>
                  </a:lnTo>
                  <a:lnTo>
                    <a:pt x="1339617" y="192811"/>
                  </a:lnTo>
                  <a:lnTo>
                    <a:pt x="0" y="19281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5953918" y="9189157"/>
            <a:ext cx="1305382" cy="726078"/>
            <a:chOff x="0" y="0"/>
            <a:chExt cx="282610" cy="157193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282610" cy="157193"/>
            </a:xfrm>
            <a:custGeom>
              <a:avLst/>
              <a:gdLst/>
              <a:ahLst/>
              <a:cxnLst/>
              <a:rect r="r" b="b" t="t" l="l"/>
              <a:pathLst>
                <a:path h="157193" w="282610">
                  <a:moveTo>
                    <a:pt x="0" y="0"/>
                  </a:moveTo>
                  <a:lnTo>
                    <a:pt x="282610" y="0"/>
                  </a:lnTo>
                  <a:lnTo>
                    <a:pt x="282610" y="157193"/>
                  </a:lnTo>
                  <a:lnTo>
                    <a:pt x="0" y="157193"/>
                  </a:lnTo>
                  <a:close/>
                </a:path>
              </a:pathLst>
            </a:custGeom>
            <a:solidFill>
              <a:srgbClr val="008037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681537" y="8503905"/>
            <a:ext cx="5813557" cy="1235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Bạn có bất kì câu hỏi?</a:t>
            </a:r>
          </a:p>
          <a:p>
            <a:pPr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Hãy liên hệ với chúng tôi!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47700" y="8359921"/>
            <a:ext cx="402846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A6A6A6"/>
                </a:solidFill>
                <a:latin typeface="Noto Sans"/>
              </a:rPr>
              <a:t>Họ tên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772843" y="8354680"/>
            <a:ext cx="402846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A6A6A6"/>
                </a:solidFill>
                <a:latin typeface="Noto Sans"/>
              </a:rPr>
              <a:t>Email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47700" y="9317246"/>
            <a:ext cx="402846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A6A6A6"/>
                </a:solidFill>
                <a:latin typeface="Noto Sans"/>
              </a:rPr>
              <a:t>Lời nhắn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764182" y="9316705"/>
            <a:ext cx="168485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Noto Sans Bold"/>
              </a:rPr>
              <a:t>Gửi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1894614"/>
            <a:ext cx="7158699" cy="2643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32" indent="-291466" lvl="1">
              <a:lnSpc>
                <a:spcPts val="5373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Noto Sans"/>
              </a:rPr>
              <a:t>Sửa chữa điện </a:t>
            </a:r>
          </a:p>
          <a:p>
            <a:pPr marL="582932" indent="-291466" lvl="1">
              <a:lnSpc>
                <a:spcPts val="5373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Noto Sans"/>
              </a:rPr>
              <a:t>Sửa chữa nước</a:t>
            </a:r>
          </a:p>
          <a:p>
            <a:pPr marL="582932" indent="-291466" lvl="1">
              <a:lnSpc>
                <a:spcPts val="5373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Noto Sans"/>
              </a:rPr>
              <a:t>Sửa chữa điện tử – điện lạnh</a:t>
            </a:r>
          </a:p>
          <a:p>
            <a:pPr>
              <a:lnSpc>
                <a:spcPts val="5373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8759547" y="1894614"/>
            <a:ext cx="8412802" cy="3320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32" indent="-291466" lvl="1">
              <a:lnSpc>
                <a:spcPts val="5373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Noto Sans"/>
              </a:rPr>
              <a:t>Nguyễn Văn Quỳnh - Sửa chữa nước </a:t>
            </a:r>
          </a:p>
          <a:p>
            <a:pPr marL="582932" indent="-291466" lvl="1">
              <a:lnSpc>
                <a:spcPts val="5373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Noto Sans"/>
              </a:rPr>
              <a:t>Phạm Tấn Thiên - Sửa chữa điện</a:t>
            </a:r>
          </a:p>
          <a:p>
            <a:pPr marL="582932" indent="-291466" lvl="1">
              <a:lnSpc>
                <a:spcPts val="5373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Noto Sans"/>
              </a:rPr>
              <a:t>Nguyễn Văn Thiên - Sửa chữa điện</a:t>
            </a:r>
          </a:p>
          <a:p>
            <a:pPr marL="582932" indent="-291466" lvl="1">
              <a:lnSpc>
                <a:spcPts val="5373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Noto Sans"/>
              </a:rPr>
              <a:t>Trần Văn Tiến - Sửa chữa điện lạnh</a:t>
            </a:r>
          </a:p>
          <a:p>
            <a:pPr>
              <a:lnSpc>
                <a:spcPts val="5373"/>
              </a:lnSpc>
            </a:pPr>
          </a:p>
        </p:txBody>
      </p:sp>
      <p:grpSp>
        <p:nvGrpSpPr>
          <p:cNvPr name="Group 20" id="20"/>
          <p:cNvGrpSpPr/>
          <p:nvPr/>
        </p:nvGrpSpPr>
        <p:grpSpPr>
          <a:xfrm rot="0">
            <a:off x="3070616" y="957412"/>
            <a:ext cx="3074868" cy="685800"/>
            <a:chOff x="0" y="0"/>
            <a:chExt cx="1595396" cy="355827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1595396" cy="355827"/>
            </a:xfrm>
            <a:custGeom>
              <a:avLst/>
              <a:gdLst/>
              <a:ahLst/>
              <a:cxnLst/>
              <a:rect r="r" b="b" t="t" l="l"/>
              <a:pathLst>
                <a:path h="355827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355827"/>
                  </a:lnTo>
                  <a:lnTo>
                    <a:pt x="0" y="35582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028700" y="1014562"/>
            <a:ext cx="715869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ans"/>
              </a:rPr>
              <a:t>Các dịch vụ 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0801463" y="957412"/>
            <a:ext cx="3074868" cy="685800"/>
            <a:chOff x="0" y="0"/>
            <a:chExt cx="1595396" cy="355827"/>
          </a:xfrm>
        </p:grpSpPr>
        <p:sp>
          <p:nvSpPr>
            <p:cNvPr name="Freeform 24" id="24"/>
            <p:cNvSpPr/>
            <p:nvPr/>
          </p:nvSpPr>
          <p:spPr>
            <a:xfrm>
              <a:off x="0" y="0"/>
              <a:ext cx="1595396" cy="355827"/>
            </a:xfrm>
            <a:custGeom>
              <a:avLst/>
              <a:gdLst/>
              <a:ahLst/>
              <a:cxnLst/>
              <a:rect r="r" b="b" t="t" l="l"/>
              <a:pathLst>
                <a:path h="355827" w="1595396">
                  <a:moveTo>
                    <a:pt x="0" y="0"/>
                  </a:moveTo>
                  <a:lnTo>
                    <a:pt x="1595396" y="0"/>
                  </a:lnTo>
                  <a:lnTo>
                    <a:pt x="1595396" y="355827"/>
                  </a:lnTo>
                  <a:lnTo>
                    <a:pt x="0" y="35582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8759547" y="1014562"/>
            <a:ext cx="715869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ans"/>
              </a:rPr>
              <a:t>Các thợ gần đây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574191" y="7764457"/>
            <a:ext cx="9139618" cy="1493843"/>
            <a:chOff x="0" y="0"/>
            <a:chExt cx="2543864" cy="41578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543864" cy="415787"/>
            </a:xfrm>
            <a:custGeom>
              <a:avLst/>
              <a:gdLst/>
              <a:ahLst/>
              <a:cxnLst/>
              <a:rect r="r" b="b" t="t" l="l"/>
              <a:pathLst>
                <a:path h="415787" w="2543864">
                  <a:moveTo>
                    <a:pt x="0" y="0"/>
                  </a:moveTo>
                  <a:lnTo>
                    <a:pt x="2543864" y="0"/>
                  </a:lnTo>
                  <a:lnTo>
                    <a:pt x="2543864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3431499" cy="3431499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7558691" y="8010681"/>
            <a:ext cx="3452317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Đăng xuất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4574191" y="3392309"/>
            <a:ext cx="9139618" cy="1571709"/>
            <a:chOff x="0" y="0"/>
            <a:chExt cx="2417834" cy="415787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417834" cy="415787"/>
            </a:xfrm>
            <a:custGeom>
              <a:avLst/>
              <a:gdLst/>
              <a:ahLst/>
              <a:cxnLst/>
              <a:rect r="r" b="b" t="t" l="l"/>
              <a:pathLst>
                <a:path h="415787" w="2417834">
                  <a:moveTo>
                    <a:pt x="0" y="0"/>
                  </a:moveTo>
                  <a:lnTo>
                    <a:pt x="2417834" y="0"/>
                  </a:lnTo>
                  <a:lnTo>
                    <a:pt x="2417834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4574191" y="5606718"/>
            <a:ext cx="9139618" cy="1571709"/>
            <a:chOff x="0" y="0"/>
            <a:chExt cx="2417834" cy="415787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2417834" cy="415787"/>
            </a:xfrm>
            <a:custGeom>
              <a:avLst/>
              <a:gdLst/>
              <a:ahLst/>
              <a:cxnLst/>
              <a:rect r="r" b="b" t="t" l="l"/>
              <a:pathLst>
                <a:path h="415787" w="2417834">
                  <a:moveTo>
                    <a:pt x="0" y="0"/>
                  </a:moveTo>
                  <a:lnTo>
                    <a:pt x="2417834" y="0"/>
                  </a:lnTo>
                  <a:lnTo>
                    <a:pt x="2417834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4574191" y="1028700"/>
            <a:ext cx="9139618" cy="1571709"/>
            <a:chOff x="0" y="0"/>
            <a:chExt cx="2417834" cy="415787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2417834" cy="415787"/>
            </a:xfrm>
            <a:custGeom>
              <a:avLst/>
              <a:gdLst/>
              <a:ahLst/>
              <a:cxnLst/>
              <a:rect r="r" b="b" t="t" l="l"/>
              <a:pathLst>
                <a:path h="415787" w="2417834">
                  <a:moveTo>
                    <a:pt x="0" y="0"/>
                  </a:moveTo>
                  <a:lnTo>
                    <a:pt x="2417834" y="0"/>
                  </a:lnTo>
                  <a:lnTo>
                    <a:pt x="2417834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6246870" y="1368667"/>
            <a:ext cx="6075958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Thông tin cá nhân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075373" y="5891875"/>
            <a:ext cx="2401788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Cài đặt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34523" y="3677467"/>
            <a:ext cx="2418953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Lịch sử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422" t="20024" r="1973" b="0"/>
          <a:stretch>
            <a:fillRect/>
          </a:stretch>
        </p:blipFill>
        <p:spPr>
          <a:xfrm flipH="false" flipV="false" rot="0">
            <a:off x="0" y="-2135684"/>
            <a:ext cx="18184300" cy="11299988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0" y="8078257"/>
            <a:ext cx="18288000" cy="2172096"/>
            <a:chOff x="0" y="0"/>
            <a:chExt cx="3395979" cy="403346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3395979" cy="403346"/>
            </a:xfrm>
            <a:custGeom>
              <a:avLst/>
              <a:gdLst/>
              <a:ahLst/>
              <a:cxnLst/>
              <a:rect r="r" b="b" t="t" l="l"/>
              <a:pathLst>
                <a:path h="403346" w="3395979">
                  <a:moveTo>
                    <a:pt x="0" y="0"/>
                  </a:moveTo>
                  <a:lnTo>
                    <a:pt x="3395979" y="0"/>
                  </a:lnTo>
                  <a:lnTo>
                    <a:pt x="3395979" y="403346"/>
                  </a:lnTo>
                  <a:lnTo>
                    <a:pt x="0" y="403346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144000" y="8237660"/>
            <a:ext cx="4235863" cy="703939"/>
            <a:chOff x="0" y="0"/>
            <a:chExt cx="917047" cy="15240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917047" cy="152400"/>
            </a:xfrm>
            <a:custGeom>
              <a:avLst/>
              <a:gdLst/>
              <a:ahLst/>
              <a:cxnLst/>
              <a:rect r="r" b="b" t="t" l="l"/>
              <a:pathLst>
                <a:path h="152400" w="917047">
                  <a:moveTo>
                    <a:pt x="0" y="0"/>
                  </a:moveTo>
                  <a:lnTo>
                    <a:pt x="917047" y="0"/>
                  </a:lnTo>
                  <a:lnTo>
                    <a:pt x="917047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669143" y="8237660"/>
            <a:ext cx="4235863" cy="703939"/>
            <a:chOff x="0" y="0"/>
            <a:chExt cx="917047" cy="15240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917047" cy="152400"/>
            </a:xfrm>
            <a:custGeom>
              <a:avLst/>
              <a:gdLst/>
              <a:ahLst/>
              <a:cxnLst/>
              <a:rect r="r" b="b" t="t" l="l"/>
              <a:pathLst>
                <a:path h="152400" w="917047">
                  <a:moveTo>
                    <a:pt x="0" y="0"/>
                  </a:moveTo>
                  <a:lnTo>
                    <a:pt x="917047" y="0"/>
                  </a:lnTo>
                  <a:lnTo>
                    <a:pt x="917047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144000" y="9106897"/>
            <a:ext cx="6187720" cy="890598"/>
            <a:chOff x="0" y="0"/>
            <a:chExt cx="1339617" cy="192811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1339617" cy="192811"/>
            </a:xfrm>
            <a:custGeom>
              <a:avLst/>
              <a:gdLst/>
              <a:ahLst/>
              <a:cxnLst/>
              <a:rect r="r" b="b" t="t" l="l"/>
              <a:pathLst>
                <a:path h="192811" w="1339617">
                  <a:moveTo>
                    <a:pt x="0" y="0"/>
                  </a:moveTo>
                  <a:lnTo>
                    <a:pt x="1339617" y="0"/>
                  </a:lnTo>
                  <a:lnTo>
                    <a:pt x="1339617" y="192811"/>
                  </a:lnTo>
                  <a:lnTo>
                    <a:pt x="0" y="19281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5953918" y="9189157"/>
            <a:ext cx="1305382" cy="726078"/>
            <a:chOff x="0" y="0"/>
            <a:chExt cx="282610" cy="157193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282610" cy="157193"/>
            </a:xfrm>
            <a:custGeom>
              <a:avLst/>
              <a:gdLst/>
              <a:ahLst/>
              <a:cxnLst/>
              <a:rect r="r" b="b" t="t" l="l"/>
              <a:pathLst>
                <a:path h="157193" w="282610">
                  <a:moveTo>
                    <a:pt x="0" y="0"/>
                  </a:moveTo>
                  <a:lnTo>
                    <a:pt x="282610" y="0"/>
                  </a:lnTo>
                  <a:lnTo>
                    <a:pt x="282610" y="157193"/>
                  </a:lnTo>
                  <a:lnTo>
                    <a:pt x="0" y="157193"/>
                  </a:lnTo>
                  <a:close/>
                </a:path>
              </a:pathLst>
            </a:custGeom>
            <a:solidFill>
              <a:srgbClr val="008037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681537" y="8503905"/>
            <a:ext cx="5813557" cy="1235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Bạn có bất kì câu hỏi?</a:t>
            </a:r>
          </a:p>
          <a:p>
            <a:pPr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Hãy liên hệ với chúng tôi!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47700" y="8359921"/>
            <a:ext cx="402846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A6A6A6"/>
                </a:solidFill>
                <a:latin typeface="Noto Sans"/>
              </a:rPr>
              <a:t>Họ tên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772843" y="8354680"/>
            <a:ext cx="402846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A6A6A6"/>
                </a:solidFill>
                <a:latin typeface="Noto Sans"/>
              </a:rPr>
              <a:t>Email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47700" y="9317246"/>
            <a:ext cx="402846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A6A6A6"/>
                </a:solidFill>
                <a:latin typeface="Noto Sans"/>
              </a:rPr>
              <a:t>Lời nhắn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764182" y="9316705"/>
            <a:ext cx="168485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Noto Sans Bold"/>
              </a:rPr>
              <a:t>Gửi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52342" y="2904335"/>
            <a:ext cx="10183317" cy="1751191"/>
            <a:chOff x="0" y="0"/>
            <a:chExt cx="2417834" cy="41578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417834" cy="415787"/>
            </a:xfrm>
            <a:custGeom>
              <a:avLst/>
              <a:gdLst/>
              <a:ahLst/>
              <a:cxnLst/>
              <a:rect r="r" b="b" t="t" l="l"/>
              <a:pathLst>
                <a:path h="415787" w="2417834">
                  <a:moveTo>
                    <a:pt x="0" y="0"/>
                  </a:moveTo>
                  <a:lnTo>
                    <a:pt x="2417834" y="0"/>
                  </a:lnTo>
                  <a:lnTo>
                    <a:pt x="2417834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4052342" y="5522907"/>
            <a:ext cx="10183317" cy="1859759"/>
            <a:chOff x="0" y="0"/>
            <a:chExt cx="2276687" cy="415787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2276687" cy="415787"/>
            </a:xfrm>
            <a:custGeom>
              <a:avLst/>
              <a:gdLst/>
              <a:ahLst/>
              <a:cxnLst/>
              <a:rect r="r" b="b" t="t" l="l"/>
              <a:pathLst>
                <a:path h="415787" w="2276687">
                  <a:moveTo>
                    <a:pt x="0" y="0"/>
                  </a:moveTo>
                  <a:lnTo>
                    <a:pt x="2276687" y="0"/>
                  </a:lnTo>
                  <a:lnTo>
                    <a:pt x="2276687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3431499" cy="3431499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6098629" y="3279232"/>
            <a:ext cx="5633542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Đăng ký cho Thợ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38142" y="5952088"/>
            <a:ext cx="8354517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Đăng ký cho Khách hàng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123758" y="481582"/>
            <a:ext cx="13173075" cy="1360767"/>
            <a:chOff x="0" y="0"/>
            <a:chExt cx="4025075" cy="41578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025075" cy="415787"/>
            </a:xfrm>
            <a:custGeom>
              <a:avLst/>
              <a:gdLst/>
              <a:ahLst/>
              <a:cxnLst/>
              <a:rect r="r" b="b" t="t" l="l"/>
              <a:pathLst>
                <a:path h="415787" w="4025075">
                  <a:moveTo>
                    <a:pt x="0" y="0"/>
                  </a:moveTo>
                  <a:lnTo>
                    <a:pt x="4025075" y="0"/>
                  </a:lnTo>
                  <a:lnTo>
                    <a:pt x="4025075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123758" y="3484282"/>
            <a:ext cx="5657850" cy="853231"/>
            <a:chOff x="0" y="0"/>
            <a:chExt cx="1913890" cy="288624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13890" cy="288624"/>
            </a:xfrm>
            <a:custGeom>
              <a:avLst/>
              <a:gdLst/>
              <a:ahLst/>
              <a:cxnLst/>
              <a:rect r="r" b="b" t="t" l="l"/>
              <a:pathLst>
                <a:path h="288624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288624"/>
                  </a:lnTo>
                  <a:lnTo>
                    <a:pt x="0" y="288624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123758" y="4713969"/>
            <a:ext cx="5657850" cy="852499"/>
            <a:chOff x="0" y="0"/>
            <a:chExt cx="1913890" cy="288376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913890" cy="288376"/>
            </a:xfrm>
            <a:custGeom>
              <a:avLst/>
              <a:gdLst/>
              <a:ahLst/>
              <a:cxnLst/>
              <a:rect r="r" b="b" t="t" l="l"/>
              <a:pathLst>
                <a:path h="288376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288376"/>
                  </a:lnTo>
                  <a:lnTo>
                    <a:pt x="0" y="288376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576763" y="2432712"/>
            <a:ext cx="5657850" cy="846668"/>
            <a:chOff x="0" y="0"/>
            <a:chExt cx="1913890" cy="286404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913890" cy="286404"/>
            </a:xfrm>
            <a:custGeom>
              <a:avLst/>
              <a:gdLst/>
              <a:ahLst/>
              <a:cxnLst/>
              <a:rect r="r" b="b" t="t" l="l"/>
              <a:pathLst>
                <a:path h="286404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286404"/>
                  </a:lnTo>
                  <a:lnTo>
                    <a:pt x="0" y="286404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3123758" y="2432712"/>
            <a:ext cx="5657850" cy="846668"/>
            <a:chOff x="0" y="0"/>
            <a:chExt cx="1913890" cy="286404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1913890" cy="286404"/>
            </a:xfrm>
            <a:custGeom>
              <a:avLst/>
              <a:gdLst/>
              <a:ahLst/>
              <a:cxnLst/>
              <a:rect r="r" b="b" t="t" l="l"/>
              <a:pathLst>
                <a:path h="286404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286404"/>
                  </a:lnTo>
                  <a:lnTo>
                    <a:pt x="0" y="286404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3123758" y="5870865"/>
            <a:ext cx="5657850" cy="1229151"/>
            <a:chOff x="0" y="0"/>
            <a:chExt cx="1913890" cy="415787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1913890" cy="415787"/>
            </a:xfrm>
            <a:custGeom>
              <a:avLst/>
              <a:gdLst/>
              <a:ahLst/>
              <a:cxnLst/>
              <a:rect r="r" b="b" t="t" l="l"/>
              <a:pathLst>
                <a:path h="415787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576763" y="4713969"/>
            <a:ext cx="5657850" cy="859063"/>
            <a:chOff x="0" y="0"/>
            <a:chExt cx="1913890" cy="290597"/>
          </a:xfrm>
        </p:grpSpPr>
        <p:sp>
          <p:nvSpPr>
            <p:cNvPr name="Freeform 15" id="15"/>
            <p:cNvSpPr/>
            <p:nvPr/>
          </p:nvSpPr>
          <p:spPr>
            <a:xfrm>
              <a:off x="0" y="0"/>
              <a:ext cx="1913890" cy="290597"/>
            </a:xfrm>
            <a:custGeom>
              <a:avLst/>
              <a:gdLst/>
              <a:ahLst/>
              <a:cxnLst/>
              <a:rect r="r" b="b" t="t" l="l"/>
              <a:pathLst>
                <a:path h="290597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290597"/>
                  </a:lnTo>
                  <a:lnTo>
                    <a:pt x="0" y="29059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0576763" y="3484281"/>
            <a:ext cx="5657850" cy="853232"/>
            <a:chOff x="0" y="0"/>
            <a:chExt cx="1913890" cy="288624"/>
          </a:xfrm>
        </p:grpSpPr>
        <p:sp>
          <p:nvSpPr>
            <p:cNvPr name="Freeform 17" id="17"/>
            <p:cNvSpPr/>
            <p:nvPr/>
          </p:nvSpPr>
          <p:spPr>
            <a:xfrm>
              <a:off x="0" y="0"/>
              <a:ext cx="1913890" cy="288624"/>
            </a:xfrm>
            <a:custGeom>
              <a:avLst/>
              <a:gdLst/>
              <a:ahLst/>
              <a:cxnLst/>
              <a:rect r="r" b="b" t="t" l="l"/>
              <a:pathLst>
                <a:path h="288624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288624"/>
                  </a:lnTo>
                  <a:lnTo>
                    <a:pt x="0" y="288624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3123758" y="7426301"/>
            <a:ext cx="5657850" cy="1229151"/>
            <a:chOff x="0" y="0"/>
            <a:chExt cx="1913890" cy="415787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1913890" cy="415787"/>
            </a:xfrm>
            <a:custGeom>
              <a:avLst/>
              <a:gdLst/>
              <a:ahLst/>
              <a:cxnLst/>
              <a:rect r="r" b="b" t="t" l="l"/>
              <a:pathLst>
                <a:path h="415787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3268937" y="2557280"/>
            <a:ext cx="5657850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DejaVu Serif"/>
              </a:rPr>
              <a:t>Họ tên: 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0576763" y="7426301"/>
            <a:ext cx="5657850" cy="1229151"/>
            <a:chOff x="0" y="0"/>
            <a:chExt cx="1913890" cy="415787"/>
          </a:xfrm>
        </p:grpSpPr>
        <p:sp>
          <p:nvSpPr>
            <p:cNvPr name="Freeform 22" id="22"/>
            <p:cNvSpPr/>
            <p:nvPr/>
          </p:nvSpPr>
          <p:spPr>
            <a:xfrm>
              <a:off x="0" y="0"/>
              <a:ext cx="1913890" cy="415787"/>
            </a:xfrm>
            <a:custGeom>
              <a:avLst/>
              <a:gdLst/>
              <a:ahLst/>
              <a:cxnLst/>
              <a:rect r="r" b="b" t="t" l="l"/>
              <a:pathLst>
                <a:path h="415787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23" id="2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-6666"/>
            <a:ext cx="3431499" cy="3431499"/>
          </a:xfrm>
          <a:prstGeom prst="rect">
            <a:avLst/>
          </a:prstGeom>
        </p:spPr>
      </p:pic>
      <p:grpSp>
        <p:nvGrpSpPr>
          <p:cNvPr name="Group 24" id="24"/>
          <p:cNvGrpSpPr/>
          <p:nvPr/>
        </p:nvGrpSpPr>
        <p:grpSpPr>
          <a:xfrm rot="0">
            <a:off x="10576763" y="5870865"/>
            <a:ext cx="5657850" cy="1229151"/>
            <a:chOff x="0" y="0"/>
            <a:chExt cx="1913890" cy="415787"/>
          </a:xfrm>
        </p:grpSpPr>
        <p:sp>
          <p:nvSpPr>
            <p:cNvPr name="Freeform 25" id="25"/>
            <p:cNvSpPr/>
            <p:nvPr/>
          </p:nvSpPr>
          <p:spPr>
            <a:xfrm>
              <a:off x="0" y="0"/>
              <a:ext cx="1913890" cy="415787"/>
            </a:xfrm>
            <a:custGeom>
              <a:avLst/>
              <a:gdLst/>
              <a:ahLst/>
              <a:cxnLst/>
              <a:rect r="r" b="b" t="t" l="l"/>
              <a:pathLst>
                <a:path h="415787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26" id="26"/>
          <p:cNvGrpSpPr>
            <a:grpSpLocks noChangeAspect="true"/>
          </p:cNvGrpSpPr>
          <p:nvPr/>
        </p:nvGrpSpPr>
        <p:grpSpPr>
          <a:xfrm rot="0">
            <a:off x="9818394" y="6261332"/>
            <a:ext cx="448217" cy="448217"/>
            <a:chOff x="0" y="0"/>
            <a:chExt cx="6355080" cy="6355080"/>
          </a:xfrm>
        </p:grpSpPr>
        <p:sp>
          <p:nvSpPr>
            <p:cNvPr name="Freeform 27" id="27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6989469" y="700563"/>
            <a:ext cx="5657850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DejaVu Serif"/>
              </a:rPr>
              <a:t>Đăng ký cho Thợ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196348" y="4841451"/>
            <a:ext cx="5657850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DejaVu Serif"/>
              </a:rPr>
              <a:t>Email: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268937" y="3612131"/>
            <a:ext cx="5657850" cy="530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40"/>
              </a:lnSpc>
            </a:pPr>
            <a:r>
              <a:rPr lang="en-US" sz="3100">
                <a:solidFill>
                  <a:srgbClr val="000000"/>
                </a:solidFill>
                <a:latin typeface="DejaVu Serif"/>
              </a:rPr>
              <a:t>Địa chỉ liên hệ: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721943" y="5915210"/>
            <a:ext cx="5512671" cy="107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DejaVu Serif"/>
              </a:rPr>
              <a:t>Tôi cam kết tất cả thông tin của tôi là đúng.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701203" y="4848748"/>
            <a:ext cx="5203471" cy="523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17"/>
              </a:lnSpc>
            </a:pPr>
            <a:r>
              <a:rPr lang="en-US" sz="3012">
                <a:solidFill>
                  <a:srgbClr val="000000"/>
                </a:solidFill>
                <a:latin typeface="DejaVu Serif"/>
              </a:rPr>
              <a:t>Số điện thoại: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701203" y="3612130"/>
            <a:ext cx="5657850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DejaVu Serif"/>
              </a:rPr>
              <a:t>Mật khẩu: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268937" y="5915210"/>
            <a:ext cx="5512671" cy="107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DejaVu Serif"/>
              </a:rPr>
              <a:t>CCCD: (nếu được sẽ thêm 2 ô xác nhận 2 mặt) 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701203" y="2557280"/>
            <a:ext cx="5657850" cy="530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40"/>
              </a:lnSpc>
            </a:pPr>
            <a:r>
              <a:rPr lang="en-US" sz="3100">
                <a:solidFill>
                  <a:srgbClr val="000000"/>
                </a:solidFill>
                <a:latin typeface="DejaVu Serif"/>
              </a:rPr>
              <a:t>Tên đăng nhập: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576763" y="7530654"/>
            <a:ext cx="5657850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DejaVu Serif"/>
              </a:rPr>
              <a:t>Đăng ký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248198" y="7470646"/>
            <a:ext cx="5533410" cy="107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DejaVu Serif"/>
              </a:rPr>
              <a:t>Chứng chỉ hành nghề (Chụp hai mặt ):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29890" y="688821"/>
            <a:ext cx="13963650" cy="1818077"/>
            <a:chOff x="0" y="0"/>
            <a:chExt cx="3193429" cy="41578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193429" cy="415787"/>
            </a:xfrm>
            <a:custGeom>
              <a:avLst/>
              <a:gdLst/>
              <a:ahLst/>
              <a:cxnLst/>
              <a:rect r="r" b="b" t="t" l="l"/>
              <a:pathLst>
                <a:path h="415787" w="3193429">
                  <a:moveTo>
                    <a:pt x="0" y="0"/>
                  </a:moveTo>
                  <a:lnTo>
                    <a:pt x="3193429" y="0"/>
                  </a:lnTo>
                  <a:lnTo>
                    <a:pt x="3193429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029890" y="6705617"/>
            <a:ext cx="5657850" cy="1229151"/>
            <a:chOff x="0" y="0"/>
            <a:chExt cx="1913890" cy="415787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13890" cy="415787"/>
            </a:xfrm>
            <a:custGeom>
              <a:avLst/>
              <a:gdLst/>
              <a:ahLst/>
              <a:cxnLst/>
              <a:rect r="r" b="b" t="t" l="l"/>
              <a:pathLst>
                <a:path h="415787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029890" y="4832406"/>
            <a:ext cx="5657850" cy="1229151"/>
            <a:chOff x="0" y="0"/>
            <a:chExt cx="1913890" cy="415787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913890" cy="415787"/>
            </a:xfrm>
            <a:custGeom>
              <a:avLst/>
              <a:gdLst/>
              <a:ahLst/>
              <a:cxnLst/>
              <a:rect r="r" b="b" t="t" l="l"/>
              <a:pathLst>
                <a:path h="415787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3029890" y="3031990"/>
            <a:ext cx="5657850" cy="1229151"/>
            <a:chOff x="0" y="0"/>
            <a:chExt cx="1913890" cy="415787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913890" cy="415787"/>
            </a:xfrm>
            <a:custGeom>
              <a:avLst/>
              <a:gdLst/>
              <a:ahLst/>
              <a:cxnLst/>
              <a:rect r="r" b="b" t="t" l="l"/>
              <a:pathLst>
                <a:path h="415787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1335690" y="3031990"/>
            <a:ext cx="5657850" cy="1229151"/>
            <a:chOff x="0" y="0"/>
            <a:chExt cx="1913890" cy="415787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1913890" cy="415787"/>
            </a:xfrm>
            <a:custGeom>
              <a:avLst/>
              <a:gdLst/>
              <a:ahLst/>
              <a:cxnLst/>
              <a:rect r="r" b="b" t="t" l="l"/>
              <a:pathLst>
                <a:path h="415787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1335690" y="4832406"/>
            <a:ext cx="5657850" cy="1229151"/>
            <a:chOff x="0" y="0"/>
            <a:chExt cx="1913890" cy="415787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1913890" cy="415787"/>
            </a:xfrm>
            <a:custGeom>
              <a:avLst/>
              <a:gdLst/>
              <a:ahLst/>
              <a:cxnLst/>
              <a:rect r="r" b="b" t="t" l="l"/>
              <a:pathLst>
                <a:path h="415787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94460" y="3408552"/>
            <a:ext cx="5657850" cy="48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4"/>
              </a:lnSpc>
            </a:pPr>
            <a:r>
              <a:rPr lang="en-US" sz="3099">
                <a:solidFill>
                  <a:srgbClr val="000000"/>
                </a:solidFill>
                <a:latin typeface="DejaVu Serif"/>
              </a:rPr>
              <a:t>Họ tên: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182790" y="8369028"/>
            <a:ext cx="5657850" cy="1229151"/>
            <a:chOff x="0" y="0"/>
            <a:chExt cx="1913890" cy="415787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1913890" cy="415787"/>
            </a:xfrm>
            <a:custGeom>
              <a:avLst/>
              <a:gdLst/>
              <a:ahLst/>
              <a:cxnLst/>
              <a:rect r="r" b="b" t="t" l="l"/>
              <a:pathLst>
                <a:path h="415787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3431499" cy="3431499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5352110" y="1087637"/>
            <a:ext cx="8858250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DejaVu Serif"/>
              </a:rPr>
              <a:t>Đăng ký cho Khách hàng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24990" y="7069050"/>
            <a:ext cx="5657850" cy="48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3100">
                <a:solidFill>
                  <a:srgbClr val="000000"/>
                </a:solidFill>
                <a:latin typeface="DejaVu Serif"/>
              </a:rPr>
              <a:t>Địa chỉ liên hệ: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781235" y="5195839"/>
            <a:ext cx="5657850" cy="48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4"/>
              </a:lnSpc>
            </a:pPr>
            <a:r>
              <a:rPr lang="en-US" sz="3099">
                <a:solidFill>
                  <a:srgbClr val="000000"/>
                </a:solidFill>
                <a:latin typeface="DejaVu Serif"/>
              </a:rPr>
              <a:t>Mật khẩu: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924990" y="5195839"/>
            <a:ext cx="5657850" cy="48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3100">
                <a:solidFill>
                  <a:srgbClr val="000000"/>
                </a:solidFill>
                <a:latin typeface="DejaVu Serif"/>
              </a:rPr>
              <a:t>Tên đăng nhập: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182790" y="8561963"/>
            <a:ext cx="5657850" cy="81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9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Đăng ký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311343" y="3401988"/>
            <a:ext cx="5203471" cy="476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5"/>
              </a:lnSpc>
            </a:pPr>
            <a:r>
              <a:rPr lang="en-US" sz="3012">
                <a:solidFill>
                  <a:srgbClr val="000000"/>
                </a:solidFill>
                <a:latin typeface="DejaVu Serif"/>
              </a:rPr>
              <a:t>Số điện thoại: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71283" y="1710053"/>
            <a:ext cx="10183317" cy="1751191"/>
            <a:chOff x="0" y="0"/>
            <a:chExt cx="2417834" cy="41578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417834" cy="415787"/>
            </a:xfrm>
            <a:custGeom>
              <a:avLst/>
              <a:gdLst/>
              <a:ahLst/>
              <a:cxnLst/>
              <a:rect r="r" b="b" t="t" l="l"/>
              <a:pathLst>
                <a:path h="415787" w="2417834">
                  <a:moveTo>
                    <a:pt x="0" y="0"/>
                  </a:moveTo>
                  <a:lnTo>
                    <a:pt x="2417834" y="0"/>
                  </a:lnTo>
                  <a:lnTo>
                    <a:pt x="2417834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4471283" y="4213621"/>
            <a:ext cx="10183317" cy="1859759"/>
            <a:chOff x="0" y="0"/>
            <a:chExt cx="2276687" cy="415787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2276687" cy="415787"/>
            </a:xfrm>
            <a:custGeom>
              <a:avLst/>
              <a:gdLst/>
              <a:ahLst/>
              <a:cxnLst/>
              <a:rect r="r" b="b" t="t" l="l"/>
              <a:pathLst>
                <a:path h="415787" w="2276687">
                  <a:moveTo>
                    <a:pt x="0" y="0"/>
                  </a:moveTo>
                  <a:lnTo>
                    <a:pt x="2276687" y="0"/>
                  </a:lnTo>
                  <a:lnTo>
                    <a:pt x="2276687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7945954" y="6656630"/>
            <a:ext cx="4973777" cy="883853"/>
            <a:chOff x="0" y="0"/>
            <a:chExt cx="2339791" cy="415787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339791" cy="415787"/>
            </a:xfrm>
            <a:custGeom>
              <a:avLst/>
              <a:gdLst/>
              <a:ahLst/>
              <a:cxnLst/>
              <a:rect r="r" b="b" t="t" l="l"/>
              <a:pathLst>
                <a:path h="415787" w="2339791">
                  <a:moveTo>
                    <a:pt x="0" y="0"/>
                  </a:moveTo>
                  <a:lnTo>
                    <a:pt x="2339791" y="0"/>
                  </a:lnTo>
                  <a:lnTo>
                    <a:pt x="2339791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29745"/>
            <a:ext cx="3431499" cy="3431499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4523006" y="2084951"/>
            <a:ext cx="5230217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Tên đăng nhập: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523006" y="4642802"/>
            <a:ext cx="3422948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Mật khẩu: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03968" y="6757244"/>
            <a:ext cx="2457748" cy="606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DejaVu Serif"/>
              </a:rPr>
              <a:t>Đăng nhập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7945954" y="8059125"/>
            <a:ext cx="4973777" cy="883853"/>
            <a:chOff x="0" y="0"/>
            <a:chExt cx="2339791" cy="415787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2339791" cy="415787"/>
            </a:xfrm>
            <a:custGeom>
              <a:avLst/>
              <a:gdLst/>
              <a:ahLst/>
              <a:cxnLst/>
              <a:rect r="r" b="b" t="t" l="l"/>
              <a:pathLst>
                <a:path h="415787" w="2339791">
                  <a:moveTo>
                    <a:pt x="0" y="0"/>
                  </a:moveTo>
                  <a:lnTo>
                    <a:pt x="2339791" y="0"/>
                  </a:lnTo>
                  <a:lnTo>
                    <a:pt x="2339791" y="415787"/>
                  </a:lnTo>
                  <a:lnTo>
                    <a:pt x="0" y="415787"/>
                  </a:lnTo>
                  <a:close/>
                </a:path>
              </a:pathLst>
            </a:custGeom>
            <a:solidFill>
              <a:srgbClr val="C7D0D8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702045" y="8159738"/>
            <a:ext cx="3461593" cy="606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DejaVu Serif"/>
              </a:rPr>
              <a:t>Quên mật khẩu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29745"/>
            <a:ext cx="3431499" cy="343149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881018" y="5025898"/>
            <a:ext cx="6708577" cy="748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000000"/>
                </a:solidFill>
                <a:latin typeface="Roboto"/>
              </a:rPr>
              <a:t>Vui lòng nhập số điện thoại: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881018" y="2978953"/>
            <a:ext cx="14303020" cy="1271518"/>
            <a:chOff x="0" y="0"/>
            <a:chExt cx="3395979" cy="301898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3395979" cy="301898"/>
            </a:xfrm>
            <a:custGeom>
              <a:avLst/>
              <a:gdLst/>
              <a:ahLst/>
              <a:cxnLst/>
              <a:rect r="r" b="b" t="t" l="l"/>
              <a:pathLst>
                <a:path h="301898" w="3395979">
                  <a:moveTo>
                    <a:pt x="0" y="0"/>
                  </a:moveTo>
                  <a:lnTo>
                    <a:pt x="3395979" y="0"/>
                  </a:lnTo>
                  <a:lnTo>
                    <a:pt x="3395979" y="301898"/>
                  </a:lnTo>
                  <a:lnTo>
                    <a:pt x="0" y="301898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6460853" y="3114014"/>
            <a:ext cx="5143351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Quên mật khẩu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930502" y="4938647"/>
            <a:ext cx="7253536" cy="1017784"/>
            <a:chOff x="0" y="0"/>
            <a:chExt cx="1570362" cy="220346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1570362" cy="220346"/>
            </a:xfrm>
            <a:custGeom>
              <a:avLst/>
              <a:gdLst/>
              <a:ahLst/>
              <a:cxnLst/>
              <a:rect r="r" b="b" t="t" l="l"/>
              <a:pathLst>
                <a:path h="220346" w="1570362">
                  <a:moveTo>
                    <a:pt x="0" y="0"/>
                  </a:moveTo>
                  <a:lnTo>
                    <a:pt x="1570362" y="0"/>
                  </a:lnTo>
                  <a:lnTo>
                    <a:pt x="1570362" y="220346"/>
                  </a:lnTo>
                  <a:lnTo>
                    <a:pt x="0" y="220346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728163" y="6544471"/>
            <a:ext cx="3455876" cy="763576"/>
            <a:chOff x="0" y="0"/>
            <a:chExt cx="820532" cy="181297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820532" cy="181297"/>
            </a:xfrm>
            <a:custGeom>
              <a:avLst/>
              <a:gdLst/>
              <a:ahLst/>
              <a:cxnLst/>
              <a:rect r="r" b="b" t="t" l="l"/>
              <a:pathLst>
                <a:path h="181297" w="820532">
                  <a:moveTo>
                    <a:pt x="0" y="0"/>
                  </a:moveTo>
                  <a:lnTo>
                    <a:pt x="820532" y="0"/>
                  </a:lnTo>
                  <a:lnTo>
                    <a:pt x="820532" y="181297"/>
                  </a:lnTo>
                  <a:lnTo>
                    <a:pt x="0" y="18129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505220" y="6548434"/>
            <a:ext cx="3901762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DejaVu Serif"/>
              </a:rPr>
              <a:t>Gửi mã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8930502" y="6544471"/>
            <a:ext cx="3455876" cy="763576"/>
            <a:chOff x="0" y="0"/>
            <a:chExt cx="820532" cy="181297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820532" cy="181297"/>
            </a:xfrm>
            <a:custGeom>
              <a:avLst/>
              <a:gdLst/>
              <a:ahLst/>
              <a:cxnLst/>
              <a:rect r="r" b="b" t="t" l="l"/>
              <a:pathLst>
                <a:path h="181297" w="820532">
                  <a:moveTo>
                    <a:pt x="0" y="0"/>
                  </a:moveTo>
                  <a:lnTo>
                    <a:pt x="820532" y="0"/>
                  </a:lnTo>
                  <a:lnTo>
                    <a:pt x="820532" y="181297"/>
                  </a:lnTo>
                  <a:lnTo>
                    <a:pt x="0" y="18129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0129902" y="6548434"/>
            <a:ext cx="1057077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DejaVu Serif"/>
              </a:rPr>
              <a:t>Hủy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00218" y="4031966"/>
            <a:ext cx="8734723" cy="748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000000"/>
                </a:solidFill>
                <a:latin typeface="Roboto"/>
              </a:rPr>
              <a:t>Vui lòng nhập mã xác nhận của bạn: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400218" y="871607"/>
            <a:ext cx="14303020" cy="1271518"/>
            <a:chOff x="0" y="0"/>
            <a:chExt cx="3395979" cy="301898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3395979" cy="301898"/>
            </a:xfrm>
            <a:custGeom>
              <a:avLst/>
              <a:gdLst/>
              <a:ahLst/>
              <a:cxnLst/>
              <a:rect r="r" b="b" t="t" l="l"/>
              <a:pathLst>
                <a:path h="301898" w="3395979">
                  <a:moveTo>
                    <a:pt x="0" y="0"/>
                  </a:moveTo>
                  <a:lnTo>
                    <a:pt x="3395979" y="0"/>
                  </a:lnTo>
                  <a:lnTo>
                    <a:pt x="3395979" y="301898"/>
                  </a:lnTo>
                  <a:lnTo>
                    <a:pt x="0" y="301898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29745"/>
            <a:ext cx="3431499" cy="3431499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567691" y="973314"/>
            <a:ext cx="5968074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Nhập mã bảo mật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1700411" y="3922362"/>
            <a:ext cx="5003240" cy="1017784"/>
            <a:chOff x="0" y="0"/>
            <a:chExt cx="1083182" cy="220346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1083182" cy="220346"/>
            </a:xfrm>
            <a:custGeom>
              <a:avLst/>
              <a:gdLst/>
              <a:ahLst/>
              <a:cxnLst/>
              <a:rect r="r" b="b" t="t" l="l"/>
              <a:pathLst>
                <a:path h="220346" w="1083182">
                  <a:moveTo>
                    <a:pt x="0" y="0"/>
                  </a:moveTo>
                  <a:lnTo>
                    <a:pt x="1083182" y="0"/>
                  </a:lnTo>
                  <a:lnTo>
                    <a:pt x="1083182" y="220346"/>
                  </a:lnTo>
                  <a:lnTo>
                    <a:pt x="0" y="220346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4446218" y="5550449"/>
            <a:ext cx="3189828" cy="763576"/>
            <a:chOff x="0" y="0"/>
            <a:chExt cx="757364" cy="181297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757364" cy="181297"/>
            </a:xfrm>
            <a:custGeom>
              <a:avLst/>
              <a:gdLst/>
              <a:ahLst/>
              <a:cxnLst/>
              <a:rect r="r" b="b" t="t" l="l"/>
              <a:pathLst>
                <a:path h="181297" w="757364">
                  <a:moveTo>
                    <a:pt x="0" y="0"/>
                  </a:moveTo>
                  <a:lnTo>
                    <a:pt x="757364" y="0"/>
                  </a:lnTo>
                  <a:lnTo>
                    <a:pt x="757364" y="181297"/>
                  </a:lnTo>
                  <a:lnTo>
                    <a:pt x="0" y="18129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4201723" y="5554412"/>
            <a:ext cx="367881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DejaVu Serif"/>
              </a:rPr>
              <a:t>Xác nhận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898454" y="5550449"/>
            <a:ext cx="3088335" cy="763576"/>
            <a:chOff x="0" y="0"/>
            <a:chExt cx="733266" cy="181297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733266" cy="181297"/>
            </a:xfrm>
            <a:custGeom>
              <a:avLst/>
              <a:gdLst/>
              <a:ahLst/>
              <a:cxnLst/>
              <a:rect r="r" b="b" t="t" l="l"/>
              <a:pathLst>
                <a:path h="181297" w="733266">
                  <a:moveTo>
                    <a:pt x="0" y="0"/>
                  </a:moveTo>
                  <a:lnTo>
                    <a:pt x="733266" y="0"/>
                  </a:lnTo>
                  <a:lnTo>
                    <a:pt x="733266" y="181297"/>
                  </a:lnTo>
                  <a:lnTo>
                    <a:pt x="0" y="181297"/>
                  </a:lnTo>
                  <a:close/>
                </a:path>
              </a:pathLst>
            </a:custGeom>
            <a:solidFill>
              <a:srgbClr val="C7D0D8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1604272" y="5554412"/>
            <a:ext cx="1676698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DejaVu Serif"/>
              </a:rPr>
              <a:t>Trở lại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644713" y="5630612"/>
            <a:ext cx="3189828" cy="763576"/>
            <a:chOff x="0" y="0"/>
            <a:chExt cx="757364" cy="181297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757364" cy="181297"/>
            </a:xfrm>
            <a:custGeom>
              <a:avLst/>
              <a:gdLst/>
              <a:ahLst/>
              <a:cxnLst/>
              <a:rect r="r" b="b" t="t" l="l"/>
              <a:pathLst>
                <a:path h="181297" w="757364">
                  <a:moveTo>
                    <a:pt x="0" y="0"/>
                  </a:moveTo>
                  <a:lnTo>
                    <a:pt x="757364" y="0"/>
                  </a:lnTo>
                  <a:lnTo>
                    <a:pt x="757364" y="181297"/>
                  </a:lnTo>
                  <a:lnTo>
                    <a:pt x="0" y="18129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2400218" y="5634575"/>
            <a:ext cx="367881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DejaVu Serif"/>
              </a:rPr>
              <a:t>Gửi lại mã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400218" y="2462656"/>
            <a:ext cx="14303434" cy="1235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Roboto"/>
              </a:rPr>
              <a:t>*Vui lòng kiểm tra điện thoại để xem tin nhắn văn bản có mã. 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Roboto"/>
              </a:rPr>
              <a:t>*Mã của bạn có 6 ký tự.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27479" y="4094613"/>
            <a:ext cx="6605049" cy="688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55"/>
              </a:lnSpc>
            </a:pPr>
            <a:r>
              <a:rPr lang="en-US" sz="3968">
                <a:solidFill>
                  <a:srgbClr val="000000"/>
                </a:solidFill>
                <a:latin typeface="Roboto"/>
              </a:rPr>
              <a:t>Nhập lại mật khẩu mới: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887058" y="1028700"/>
            <a:ext cx="14303020" cy="1271518"/>
            <a:chOff x="0" y="0"/>
            <a:chExt cx="3395979" cy="301898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3395979" cy="301898"/>
            </a:xfrm>
            <a:custGeom>
              <a:avLst/>
              <a:gdLst/>
              <a:ahLst/>
              <a:cxnLst/>
              <a:rect r="r" b="b" t="t" l="l"/>
              <a:pathLst>
                <a:path h="301898" w="3395979">
                  <a:moveTo>
                    <a:pt x="0" y="0"/>
                  </a:moveTo>
                  <a:lnTo>
                    <a:pt x="3395979" y="0"/>
                  </a:lnTo>
                  <a:lnTo>
                    <a:pt x="3395979" y="301898"/>
                  </a:lnTo>
                  <a:lnTo>
                    <a:pt x="0" y="301898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29745"/>
            <a:ext cx="3431499" cy="3431499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5133675" y="1163761"/>
            <a:ext cx="842917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Đặt lại mật khẩu của bạn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692445" y="3997836"/>
            <a:ext cx="8485554" cy="1017784"/>
            <a:chOff x="0" y="0"/>
            <a:chExt cx="1837089" cy="220346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1837089" cy="220346"/>
            </a:xfrm>
            <a:custGeom>
              <a:avLst/>
              <a:gdLst/>
              <a:ahLst/>
              <a:cxnLst/>
              <a:rect r="r" b="b" t="t" l="l"/>
              <a:pathLst>
                <a:path h="220346" w="1837089">
                  <a:moveTo>
                    <a:pt x="0" y="0"/>
                  </a:moveTo>
                  <a:lnTo>
                    <a:pt x="1837089" y="0"/>
                  </a:lnTo>
                  <a:lnTo>
                    <a:pt x="1837089" y="220346"/>
                  </a:lnTo>
                  <a:lnTo>
                    <a:pt x="0" y="220346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234471" y="7200340"/>
            <a:ext cx="3189828" cy="763576"/>
            <a:chOff x="0" y="0"/>
            <a:chExt cx="757364" cy="181297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757364" cy="181297"/>
            </a:xfrm>
            <a:custGeom>
              <a:avLst/>
              <a:gdLst/>
              <a:ahLst/>
              <a:cxnLst/>
              <a:rect r="r" b="b" t="t" l="l"/>
              <a:pathLst>
                <a:path h="181297" w="757364">
                  <a:moveTo>
                    <a:pt x="0" y="0"/>
                  </a:moveTo>
                  <a:lnTo>
                    <a:pt x="757364" y="0"/>
                  </a:lnTo>
                  <a:lnTo>
                    <a:pt x="757364" y="181297"/>
                  </a:lnTo>
                  <a:lnTo>
                    <a:pt x="0" y="181297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1989976" y="7204303"/>
            <a:ext cx="3678819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DejaVu Serif"/>
              </a:rPr>
              <a:t>Cập nhật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8686706" y="7200340"/>
            <a:ext cx="3088335" cy="763576"/>
            <a:chOff x="0" y="0"/>
            <a:chExt cx="733266" cy="181297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733266" cy="181297"/>
            </a:xfrm>
            <a:custGeom>
              <a:avLst/>
              <a:gdLst/>
              <a:ahLst/>
              <a:cxnLst/>
              <a:rect r="r" b="b" t="t" l="l"/>
              <a:pathLst>
                <a:path h="181297" w="733266">
                  <a:moveTo>
                    <a:pt x="0" y="0"/>
                  </a:moveTo>
                  <a:lnTo>
                    <a:pt x="733266" y="0"/>
                  </a:lnTo>
                  <a:lnTo>
                    <a:pt x="733266" y="181297"/>
                  </a:lnTo>
                  <a:lnTo>
                    <a:pt x="0" y="181297"/>
                  </a:lnTo>
                  <a:close/>
                </a:path>
              </a:pathLst>
            </a:custGeom>
            <a:solidFill>
              <a:srgbClr val="C7D0D8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392525" y="7204303"/>
            <a:ext cx="1676698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DejaVu Serif"/>
              </a:rPr>
              <a:t>Trở lại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27479" y="5342094"/>
            <a:ext cx="6493503" cy="687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47"/>
              </a:lnSpc>
            </a:pPr>
            <a:r>
              <a:rPr lang="en-US" sz="3962">
                <a:solidFill>
                  <a:srgbClr val="000000"/>
                </a:solidFill>
                <a:latin typeface="Roboto"/>
              </a:rPr>
              <a:t>Xác nhận lại mật khẩu: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704524" y="5245317"/>
            <a:ext cx="8485554" cy="1017784"/>
            <a:chOff x="0" y="0"/>
            <a:chExt cx="1837089" cy="220346"/>
          </a:xfrm>
        </p:grpSpPr>
        <p:sp>
          <p:nvSpPr>
            <p:cNvPr name="Freeform 17" id="17"/>
            <p:cNvSpPr/>
            <p:nvPr/>
          </p:nvSpPr>
          <p:spPr>
            <a:xfrm>
              <a:off x="0" y="0"/>
              <a:ext cx="1837089" cy="220346"/>
            </a:xfrm>
            <a:custGeom>
              <a:avLst/>
              <a:gdLst/>
              <a:ahLst/>
              <a:cxnLst/>
              <a:rect r="r" b="b" t="t" l="l"/>
              <a:pathLst>
                <a:path h="220346" w="1837089">
                  <a:moveTo>
                    <a:pt x="0" y="0"/>
                  </a:moveTo>
                  <a:lnTo>
                    <a:pt x="1837089" y="0"/>
                  </a:lnTo>
                  <a:lnTo>
                    <a:pt x="1837089" y="220346"/>
                  </a:lnTo>
                  <a:lnTo>
                    <a:pt x="0" y="220346"/>
                  </a:lnTo>
                  <a:close/>
                </a:path>
              </a:pathLst>
            </a:custGeom>
            <a:solidFill>
              <a:srgbClr val="8FA2F6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2427479" y="2485200"/>
            <a:ext cx="13762599" cy="1118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Roboto"/>
              </a:rPr>
              <a:t>*Tạo mật khẩu mới có tối thiểu 6 ký tự. Mật khẩu mạnh là mật khẩu được kết hợp từ các ký tự, số và dấu câu.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DAE6lSLbMiQ</dc:identifier>
  <dcterms:modified xsi:type="dcterms:W3CDTF">2011-08-01T06:04:30Z</dcterms:modified>
  <cp:revision>1</cp:revision>
  <dc:title>Thiết kế giao diện web</dc:title>
</cp:coreProperties>
</file>

<file path=docProps/thumbnail.jpeg>
</file>